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lf49SZfQ4stPqfggDKyiik7h8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0f850ad3b2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20f850ad3b2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0f850ad3b2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g20f850ad3b2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0f850ad3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20f850ad3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0f850ad3b2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20f850ad3b2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0f850ad3b2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g20f850ad3b2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0f850ad3b2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20f850ad3b2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p:cSld name="Afbeelding">
    <p:spTree>
      <p:nvGrpSpPr>
        <p:cNvPr id="36" name="Shape 36"/>
        <p:cNvGrpSpPr/>
        <p:nvPr/>
      </p:nvGrpSpPr>
      <p:grpSpPr>
        <a:xfrm>
          <a:off x="0" y="0"/>
          <a:ext cx="0" cy="0"/>
          <a:chOff x="0" y="0"/>
          <a:chExt cx="0" cy="0"/>
        </a:xfrm>
      </p:grpSpPr>
      <p:sp>
        <p:nvSpPr>
          <p:cNvPr id="37" name="Google Shape;37;p13"/>
          <p:cNvSpPr/>
          <p:nvPr>
            <p:ph idx="2" type="pic"/>
          </p:nvPr>
        </p:nvSpPr>
        <p:spPr>
          <a:xfrm>
            <a:off x="-14158" y="0"/>
            <a:ext cx="12206157" cy="6858000"/>
          </a:xfrm>
          <a:prstGeom prst="rect">
            <a:avLst/>
          </a:prstGeom>
          <a:solidFill>
            <a:srgbClr val="F2F2F2"/>
          </a:solidFill>
          <a:ln>
            <a:noFill/>
          </a:ln>
        </p:spPr>
      </p:sp>
      <p:sp>
        <p:nvSpPr>
          <p:cNvPr id="38" name="Google Shape;38;p1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1" name="Google Shape;41;p13"/>
          <p:cNvGrpSpPr/>
          <p:nvPr/>
        </p:nvGrpSpPr>
        <p:grpSpPr>
          <a:xfrm>
            <a:off x="-3786437" y="0"/>
            <a:ext cx="3693386" cy="5270646"/>
            <a:chOff x="-3786437" y="0"/>
            <a:chExt cx="3693386" cy="5270646"/>
          </a:xfrm>
        </p:grpSpPr>
        <p:sp>
          <p:nvSpPr>
            <p:cNvPr id="42" name="Google Shape;42;p13"/>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43" name="Google Shape;43;p13"/>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44" name="Google Shape;44;p13"/>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 name="Google Shape;45;p13"/>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6" name="Google Shape;46;p13"/>
            <p:cNvGrpSpPr/>
            <p:nvPr/>
          </p:nvGrpSpPr>
          <p:grpSpPr>
            <a:xfrm>
              <a:off x="-3316179" y="1231351"/>
              <a:ext cx="294789" cy="346676"/>
              <a:chOff x="14466489" y="1001522"/>
              <a:chExt cx="290627" cy="341782"/>
            </a:xfrm>
          </p:grpSpPr>
          <p:sp>
            <p:nvSpPr>
              <p:cNvPr id="47" name="Google Shape;47;p13"/>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48" name="Google Shape;48;p13"/>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49" name="Google Shape;49;p13"/>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50" name="Google Shape;50;p13"/>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51" name="Google Shape;51;p13"/>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52" name="Google Shape;52;p13"/>
              <p:cNvCxnSpPr>
                <a:stCxn id="5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53" name="Google Shape;53;p13"/>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55" name="Google Shape;55;p13"/>
            <p:cNvGrpSpPr/>
            <p:nvPr/>
          </p:nvGrpSpPr>
          <p:grpSpPr>
            <a:xfrm>
              <a:off x="-3311319" y="2164285"/>
              <a:ext cx="825500" cy="209550"/>
              <a:chOff x="13504624" y="2482850"/>
              <a:chExt cx="825500" cy="209550"/>
            </a:xfrm>
          </p:grpSpPr>
          <p:sp>
            <p:nvSpPr>
              <p:cNvPr id="56" name="Google Shape;56;p13"/>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57" name="Google Shape;57;p13"/>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58" name="Google Shape;58;p13"/>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59" name="Google Shape;59;p13"/>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61" name="Google Shape;61;p13"/>
            <p:cNvGrpSpPr/>
            <p:nvPr/>
          </p:nvGrpSpPr>
          <p:grpSpPr>
            <a:xfrm>
              <a:off x="-3408294" y="3643742"/>
              <a:ext cx="622283" cy="612920"/>
              <a:chOff x="12617641" y="3403239"/>
              <a:chExt cx="752963" cy="741634"/>
            </a:xfrm>
          </p:grpSpPr>
          <p:grpSp>
            <p:nvGrpSpPr>
              <p:cNvPr id="62" name="Google Shape;62;p13"/>
              <p:cNvGrpSpPr/>
              <p:nvPr/>
            </p:nvGrpSpPr>
            <p:grpSpPr>
              <a:xfrm>
                <a:off x="12771530" y="3403239"/>
                <a:ext cx="467176" cy="448491"/>
                <a:chOff x="12782157" y="3403239"/>
                <a:chExt cx="467176" cy="448491"/>
              </a:xfrm>
            </p:grpSpPr>
            <p:grpSp>
              <p:nvGrpSpPr>
                <p:cNvPr id="63" name="Google Shape;63;p13"/>
                <p:cNvGrpSpPr/>
                <p:nvPr/>
              </p:nvGrpSpPr>
              <p:grpSpPr>
                <a:xfrm>
                  <a:off x="12782157" y="3403239"/>
                  <a:ext cx="412976" cy="396132"/>
                  <a:chOff x="13554906" y="3320109"/>
                  <a:chExt cx="443917" cy="425811"/>
                </a:xfrm>
              </p:grpSpPr>
              <p:grpSp>
                <p:nvGrpSpPr>
                  <p:cNvPr id="64" name="Google Shape;64;p13"/>
                  <p:cNvGrpSpPr/>
                  <p:nvPr/>
                </p:nvGrpSpPr>
                <p:grpSpPr>
                  <a:xfrm>
                    <a:off x="13554906" y="3320109"/>
                    <a:ext cx="443917" cy="425811"/>
                    <a:chOff x="12909684" y="1276143"/>
                    <a:chExt cx="443917" cy="425811"/>
                  </a:xfrm>
                </p:grpSpPr>
                <p:sp>
                  <p:nvSpPr>
                    <p:cNvPr id="65" name="Google Shape;65;p13"/>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6" name="Google Shape;66;p13"/>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13"/>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68" name="Google Shape;68;p13"/>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69" name="Google Shape;69;p13"/>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70" name="Google Shape;70;p13"/>
                <p:cNvGrpSpPr/>
                <p:nvPr/>
              </p:nvGrpSpPr>
              <p:grpSpPr>
                <a:xfrm>
                  <a:off x="13103513" y="3705268"/>
                  <a:ext cx="145820" cy="146462"/>
                  <a:chOff x="13096169" y="3602278"/>
                  <a:chExt cx="145820" cy="146462"/>
                </a:xfrm>
              </p:grpSpPr>
              <p:sp>
                <p:nvSpPr>
                  <p:cNvPr id="71" name="Google Shape;71;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2" name="Google Shape;72;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3" name="Google Shape;73;p13"/>
                <p:cNvGrpSpPr/>
                <p:nvPr/>
              </p:nvGrpSpPr>
              <p:grpSpPr>
                <a:xfrm rot="10800000">
                  <a:off x="13061402" y="3665637"/>
                  <a:ext cx="145820" cy="146462"/>
                  <a:chOff x="13096169" y="3602278"/>
                  <a:chExt cx="145820" cy="146462"/>
                </a:xfrm>
              </p:grpSpPr>
              <p:sp>
                <p:nvSpPr>
                  <p:cNvPr id="74" name="Google Shape;74;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5" name="Google Shape;75;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76" name="Google Shape;76;p13"/>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8" name="Google Shape;78;p13"/>
            <p:cNvGrpSpPr/>
            <p:nvPr/>
          </p:nvGrpSpPr>
          <p:grpSpPr>
            <a:xfrm>
              <a:off x="-376736" y="4271597"/>
              <a:ext cx="283685" cy="283685"/>
              <a:chOff x="-510741" y="5913713"/>
              <a:chExt cx="267555" cy="267555"/>
            </a:xfrm>
          </p:grpSpPr>
          <p:sp>
            <p:nvSpPr>
              <p:cNvPr id="79" name="Google Shape;79;p13"/>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80" name="Google Shape;80;p13"/>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5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81" name="Shape 81"/>
        <p:cNvGrpSpPr/>
        <p:nvPr/>
      </p:nvGrpSpPr>
      <p:grpSpPr>
        <a:xfrm>
          <a:off x="0" y="0"/>
          <a:ext cx="0" cy="0"/>
          <a:chOff x="0" y="0"/>
          <a:chExt cx="0" cy="0"/>
        </a:xfrm>
      </p:grpSpPr>
      <p:sp>
        <p:nvSpPr>
          <p:cNvPr id="82" name="Google Shape;82;p14"/>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83" name="Google Shape;83;p1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6" name="Google Shape;86;p14"/>
          <p:cNvGrpSpPr/>
          <p:nvPr/>
        </p:nvGrpSpPr>
        <p:grpSpPr>
          <a:xfrm>
            <a:off x="-3786437" y="0"/>
            <a:ext cx="3693386" cy="5270646"/>
            <a:chOff x="-3786437" y="0"/>
            <a:chExt cx="3693386" cy="5270646"/>
          </a:xfrm>
        </p:grpSpPr>
        <p:sp>
          <p:nvSpPr>
            <p:cNvPr id="87" name="Google Shape;87;p14"/>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88" name="Google Shape;88;p14"/>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89" name="Google Shape;89;p14"/>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90" name="Google Shape;90;p14"/>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91" name="Google Shape;91;p14"/>
            <p:cNvGrpSpPr/>
            <p:nvPr/>
          </p:nvGrpSpPr>
          <p:grpSpPr>
            <a:xfrm>
              <a:off x="-3316179" y="1231351"/>
              <a:ext cx="294789" cy="346676"/>
              <a:chOff x="14466489" y="1001522"/>
              <a:chExt cx="290627" cy="341782"/>
            </a:xfrm>
          </p:grpSpPr>
          <p:sp>
            <p:nvSpPr>
              <p:cNvPr id="92" name="Google Shape;92;p14"/>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93" name="Google Shape;93;p14"/>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4" name="Google Shape;94;p14"/>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5" name="Google Shape;95;p14"/>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96" name="Google Shape;96;p14"/>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97" name="Google Shape;97;p14"/>
              <p:cNvCxnSpPr>
                <a:stCxn id="95"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98" name="Google Shape;98;p14"/>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99" name="Google Shape;99;p14"/>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00" name="Google Shape;100;p14"/>
            <p:cNvGrpSpPr/>
            <p:nvPr/>
          </p:nvGrpSpPr>
          <p:grpSpPr>
            <a:xfrm>
              <a:off x="-3311319" y="2164285"/>
              <a:ext cx="825500" cy="209550"/>
              <a:chOff x="13504624" y="2482850"/>
              <a:chExt cx="825500" cy="209550"/>
            </a:xfrm>
          </p:grpSpPr>
          <p:sp>
            <p:nvSpPr>
              <p:cNvPr id="101" name="Google Shape;101;p14"/>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02" name="Google Shape;102;p14"/>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03" name="Google Shape;103;p14"/>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04" name="Google Shape;104;p14"/>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05" name="Google Shape;105;p14"/>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06" name="Google Shape;106;p14"/>
            <p:cNvGrpSpPr/>
            <p:nvPr/>
          </p:nvGrpSpPr>
          <p:grpSpPr>
            <a:xfrm>
              <a:off x="-3408294" y="3643742"/>
              <a:ext cx="622283" cy="612920"/>
              <a:chOff x="12617641" y="3403239"/>
              <a:chExt cx="752963" cy="741634"/>
            </a:xfrm>
          </p:grpSpPr>
          <p:grpSp>
            <p:nvGrpSpPr>
              <p:cNvPr id="107" name="Google Shape;107;p14"/>
              <p:cNvGrpSpPr/>
              <p:nvPr/>
            </p:nvGrpSpPr>
            <p:grpSpPr>
              <a:xfrm>
                <a:off x="12771530" y="3403239"/>
                <a:ext cx="467176" cy="448491"/>
                <a:chOff x="12782157" y="3403239"/>
                <a:chExt cx="467176" cy="448491"/>
              </a:xfrm>
            </p:grpSpPr>
            <p:grpSp>
              <p:nvGrpSpPr>
                <p:cNvPr id="108" name="Google Shape;108;p14"/>
                <p:cNvGrpSpPr/>
                <p:nvPr/>
              </p:nvGrpSpPr>
              <p:grpSpPr>
                <a:xfrm>
                  <a:off x="12782157" y="3403239"/>
                  <a:ext cx="412976" cy="396132"/>
                  <a:chOff x="13554906" y="3320109"/>
                  <a:chExt cx="443917" cy="425811"/>
                </a:xfrm>
              </p:grpSpPr>
              <p:grpSp>
                <p:nvGrpSpPr>
                  <p:cNvPr id="109" name="Google Shape;109;p14"/>
                  <p:cNvGrpSpPr/>
                  <p:nvPr/>
                </p:nvGrpSpPr>
                <p:grpSpPr>
                  <a:xfrm>
                    <a:off x="13554906" y="3320109"/>
                    <a:ext cx="443917" cy="425811"/>
                    <a:chOff x="12909684" y="1276143"/>
                    <a:chExt cx="443917" cy="425811"/>
                  </a:xfrm>
                </p:grpSpPr>
                <p:sp>
                  <p:nvSpPr>
                    <p:cNvPr id="110" name="Google Shape;110;p14"/>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1" name="Google Shape;111;p14"/>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2" name="Google Shape;112;p14"/>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13" name="Google Shape;113;p14"/>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14" name="Google Shape;114;p14"/>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15" name="Google Shape;115;p14"/>
                <p:cNvGrpSpPr/>
                <p:nvPr/>
              </p:nvGrpSpPr>
              <p:grpSpPr>
                <a:xfrm>
                  <a:off x="13103513" y="3705268"/>
                  <a:ext cx="145820" cy="146462"/>
                  <a:chOff x="13096169" y="3602278"/>
                  <a:chExt cx="145820" cy="146462"/>
                </a:xfrm>
              </p:grpSpPr>
              <p:sp>
                <p:nvSpPr>
                  <p:cNvPr id="116" name="Google Shape;116;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17" name="Google Shape;117;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18" name="Google Shape;118;p14"/>
                <p:cNvGrpSpPr/>
                <p:nvPr/>
              </p:nvGrpSpPr>
              <p:grpSpPr>
                <a:xfrm rot="10800000">
                  <a:off x="13061402" y="3665637"/>
                  <a:ext cx="145820" cy="146462"/>
                  <a:chOff x="13096169" y="3602278"/>
                  <a:chExt cx="145820" cy="146462"/>
                </a:xfrm>
              </p:grpSpPr>
              <p:sp>
                <p:nvSpPr>
                  <p:cNvPr id="119" name="Google Shape;119;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20" name="Google Shape;120;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21" name="Google Shape;121;p14"/>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22" name="Google Shape;122;p14"/>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23" name="Google Shape;123;p14"/>
            <p:cNvGrpSpPr/>
            <p:nvPr/>
          </p:nvGrpSpPr>
          <p:grpSpPr>
            <a:xfrm>
              <a:off x="-376736" y="4271597"/>
              <a:ext cx="283685" cy="283685"/>
              <a:chOff x="-510741" y="5913713"/>
              <a:chExt cx="267555" cy="267555"/>
            </a:xfrm>
          </p:grpSpPr>
          <p:sp>
            <p:nvSpPr>
              <p:cNvPr id="124" name="Google Shape;124;p14"/>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25" name="Google Shape;125;p14"/>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126" name="Google Shape;126;p14"/>
          <p:cNvSpPr/>
          <p:nvPr>
            <p:ph idx="2" type="pic"/>
          </p:nvPr>
        </p:nvSpPr>
        <p:spPr>
          <a:xfrm>
            <a:off x="615949" y="609598"/>
            <a:ext cx="5386082" cy="3744000"/>
          </a:xfrm>
          <a:prstGeom prst="rect">
            <a:avLst/>
          </a:prstGeom>
          <a:solidFill>
            <a:srgbClr val="F2F2F2"/>
          </a:solidFill>
          <a:ln>
            <a:noFill/>
          </a:ln>
        </p:spPr>
      </p:sp>
      <p:sp>
        <p:nvSpPr>
          <p:cNvPr id="127" name="Google Shape;127;p14"/>
          <p:cNvSpPr/>
          <p:nvPr>
            <p:ph idx="3" type="pic"/>
          </p:nvPr>
        </p:nvSpPr>
        <p:spPr>
          <a:xfrm>
            <a:off x="6182031" y="609598"/>
            <a:ext cx="5386082" cy="3744000"/>
          </a:xfrm>
          <a:prstGeom prst="rect">
            <a:avLst/>
          </a:prstGeom>
          <a:solidFill>
            <a:srgbClr val="F2F2F2"/>
          </a:solid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50"/>
                                        <p:tgtEl>
                                          <p:spTgt spid="126"/>
                                        </p:tgtEl>
                                      </p:cBhvr>
                                    </p:animEffect>
                                  </p:childTnLst>
                                </p:cTn>
                              </p:par>
                              <p:par>
                                <p:cTn fill="hold" nodeType="withEffect" presetClass="entr" presetID="10" presetSubtype="0">
                                  <p:stCondLst>
                                    <p:cond delay="250"/>
                                  </p:stCondLst>
                                  <p:childTnLst>
                                    <p:set>
                                      <p:cBhvr>
                                        <p:cTn dur="1" fill="hold">
                                          <p:stCondLst>
                                            <p:cond delay="0"/>
                                          </p:stCondLst>
                                        </p:cTn>
                                        <p:tgtEl>
                                          <p:spTgt spid="127"/>
                                        </p:tgtEl>
                                        <p:attrNameLst>
                                          <p:attrName>style.visibility</p:attrName>
                                        </p:attrNameLst>
                                      </p:cBhvr>
                                      <p:to>
                                        <p:strVal val="visible"/>
                                      </p:to>
                                    </p:set>
                                    <p:animEffect filter="fade" transition="in">
                                      <p:cBhvr>
                                        <p:cTn dur="250"/>
                                        <p:tgtEl>
                                          <p:spTgt spid="127"/>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82"/>
                                        </p:tgtEl>
                                        <p:attrNameLst>
                                          <p:attrName>style.visibility</p:attrName>
                                        </p:attrNameLst>
                                      </p:cBhvr>
                                      <p:to>
                                        <p:strVal val="visible"/>
                                      </p:to>
                                    </p:set>
                                    <p:animEffect filter="fade" transition="in">
                                      <p:cBhvr>
                                        <p:cTn dur="25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28" name="Shape 128"/>
        <p:cNvGrpSpPr/>
        <p:nvPr/>
      </p:nvGrpSpPr>
      <p:grpSpPr>
        <a:xfrm>
          <a:off x="0" y="0"/>
          <a:ext cx="0" cy="0"/>
          <a:chOff x="0" y="0"/>
          <a:chExt cx="0" cy="0"/>
        </a:xfrm>
      </p:grpSpPr>
      <p:sp>
        <p:nvSpPr>
          <p:cNvPr id="129" name="Google Shape;129;p12"/>
          <p:cNvSpPr/>
          <p:nvPr>
            <p:ph idx="2" type="pic"/>
          </p:nvPr>
        </p:nvSpPr>
        <p:spPr>
          <a:xfrm>
            <a:off x="615950" y="609600"/>
            <a:ext cx="7194550" cy="5627688"/>
          </a:xfrm>
          <a:prstGeom prst="rect">
            <a:avLst/>
          </a:prstGeom>
          <a:solidFill>
            <a:srgbClr val="F2F2F2"/>
          </a:solidFill>
          <a:ln>
            <a:noFill/>
          </a:ln>
        </p:spPr>
      </p:sp>
      <p:sp>
        <p:nvSpPr>
          <p:cNvPr id="130" name="Google Shape;130;p12"/>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31" name="Google Shape;131;p12"/>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2"/>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2"/>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4" name="Google Shape;134;p12"/>
          <p:cNvGrpSpPr/>
          <p:nvPr/>
        </p:nvGrpSpPr>
        <p:grpSpPr>
          <a:xfrm>
            <a:off x="-3786437" y="0"/>
            <a:ext cx="3693386" cy="5270646"/>
            <a:chOff x="-3786437" y="0"/>
            <a:chExt cx="3693386" cy="5270646"/>
          </a:xfrm>
        </p:grpSpPr>
        <p:sp>
          <p:nvSpPr>
            <p:cNvPr id="135" name="Google Shape;135;p12"/>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36" name="Google Shape;136;p12"/>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37" name="Google Shape;137;p12"/>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38" name="Google Shape;138;p12"/>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39" name="Google Shape;139;p12"/>
            <p:cNvGrpSpPr/>
            <p:nvPr/>
          </p:nvGrpSpPr>
          <p:grpSpPr>
            <a:xfrm>
              <a:off x="-3316179" y="1231351"/>
              <a:ext cx="294789" cy="346676"/>
              <a:chOff x="14466489" y="1001522"/>
              <a:chExt cx="290627" cy="341782"/>
            </a:xfrm>
          </p:grpSpPr>
          <p:sp>
            <p:nvSpPr>
              <p:cNvPr id="140" name="Google Shape;140;p12"/>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41" name="Google Shape;141;p12"/>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2" name="Google Shape;142;p12"/>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3" name="Google Shape;143;p12"/>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44" name="Google Shape;144;p12"/>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5" name="Google Shape;145;p12"/>
              <p:cNvCxnSpPr>
                <a:stCxn id="143"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6" name="Google Shape;146;p12"/>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47" name="Google Shape;147;p12"/>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48" name="Google Shape;148;p12"/>
            <p:cNvGrpSpPr/>
            <p:nvPr/>
          </p:nvGrpSpPr>
          <p:grpSpPr>
            <a:xfrm>
              <a:off x="-3311319" y="2164285"/>
              <a:ext cx="825500" cy="209550"/>
              <a:chOff x="13504624" y="2482850"/>
              <a:chExt cx="825500" cy="209550"/>
            </a:xfrm>
          </p:grpSpPr>
          <p:sp>
            <p:nvSpPr>
              <p:cNvPr id="149" name="Google Shape;149;p12"/>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50" name="Google Shape;150;p12"/>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51" name="Google Shape;151;p12"/>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52" name="Google Shape;152;p12"/>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53" name="Google Shape;153;p12"/>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54" name="Google Shape;154;p12"/>
            <p:cNvGrpSpPr/>
            <p:nvPr/>
          </p:nvGrpSpPr>
          <p:grpSpPr>
            <a:xfrm>
              <a:off x="-3408294" y="3643742"/>
              <a:ext cx="622283" cy="612920"/>
              <a:chOff x="12617641" y="3403239"/>
              <a:chExt cx="752963" cy="741634"/>
            </a:xfrm>
          </p:grpSpPr>
          <p:grpSp>
            <p:nvGrpSpPr>
              <p:cNvPr id="155" name="Google Shape;155;p12"/>
              <p:cNvGrpSpPr/>
              <p:nvPr/>
            </p:nvGrpSpPr>
            <p:grpSpPr>
              <a:xfrm>
                <a:off x="12771530" y="3403239"/>
                <a:ext cx="467176" cy="448491"/>
                <a:chOff x="12782157" y="3403239"/>
                <a:chExt cx="467176" cy="448491"/>
              </a:xfrm>
            </p:grpSpPr>
            <p:grpSp>
              <p:nvGrpSpPr>
                <p:cNvPr id="156" name="Google Shape;156;p12"/>
                <p:cNvGrpSpPr/>
                <p:nvPr/>
              </p:nvGrpSpPr>
              <p:grpSpPr>
                <a:xfrm>
                  <a:off x="12782157" y="3403239"/>
                  <a:ext cx="412976" cy="396132"/>
                  <a:chOff x="13554906" y="3320109"/>
                  <a:chExt cx="443917" cy="425811"/>
                </a:xfrm>
              </p:grpSpPr>
              <p:grpSp>
                <p:nvGrpSpPr>
                  <p:cNvPr id="157" name="Google Shape;157;p12"/>
                  <p:cNvGrpSpPr/>
                  <p:nvPr/>
                </p:nvGrpSpPr>
                <p:grpSpPr>
                  <a:xfrm>
                    <a:off x="13554906" y="3320109"/>
                    <a:ext cx="443917" cy="425811"/>
                    <a:chOff x="12909684" y="1276143"/>
                    <a:chExt cx="443917" cy="425811"/>
                  </a:xfrm>
                </p:grpSpPr>
                <p:sp>
                  <p:nvSpPr>
                    <p:cNvPr id="158" name="Google Shape;158;p12"/>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9" name="Google Shape;159;p12"/>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60" name="Google Shape;160;p12"/>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61" name="Google Shape;161;p12"/>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62" name="Google Shape;162;p12"/>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3" name="Google Shape;163;p12"/>
                <p:cNvGrpSpPr/>
                <p:nvPr/>
              </p:nvGrpSpPr>
              <p:grpSpPr>
                <a:xfrm>
                  <a:off x="13103513" y="3705268"/>
                  <a:ext cx="145820" cy="146462"/>
                  <a:chOff x="13096169" y="3602278"/>
                  <a:chExt cx="145820" cy="146462"/>
                </a:xfrm>
              </p:grpSpPr>
              <p:sp>
                <p:nvSpPr>
                  <p:cNvPr id="164" name="Google Shape;164;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5" name="Google Shape;165;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66" name="Google Shape;166;p12"/>
                <p:cNvGrpSpPr/>
                <p:nvPr/>
              </p:nvGrpSpPr>
              <p:grpSpPr>
                <a:xfrm rot="10800000">
                  <a:off x="13061402" y="3665637"/>
                  <a:ext cx="145820" cy="146462"/>
                  <a:chOff x="13096169" y="3602278"/>
                  <a:chExt cx="145820" cy="146462"/>
                </a:xfrm>
              </p:grpSpPr>
              <p:sp>
                <p:nvSpPr>
                  <p:cNvPr id="167" name="Google Shape;167;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8" name="Google Shape;168;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69" name="Google Shape;169;p12"/>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70" name="Google Shape;170;p12"/>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71" name="Google Shape;171;p12"/>
            <p:cNvGrpSpPr/>
            <p:nvPr/>
          </p:nvGrpSpPr>
          <p:grpSpPr>
            <a:xfrm>
              <a:off x="-376736" y="4271597"/>
              <a:ext cx="283685" cy="283685"/>
              <a:chOff x="-510741" y="5913713"/>
              <a:chExt cx="267555" cy="267555"/>
            </a:xfrm>
          </p:grpSpPr>
          <p:sp>
            <p:nvSpPr>
              <p:cNvPr id="172" name="Google Shape;172;p12"/>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73" name="Google Shape;173;p12"/>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250"/>
                                        <p:tgtEl>
                                          <p:spTgt spid="129"/>
                                        </p:tgtEl>
                                      </p:cBhvr>
                                    </p:animEffect>
                                  </p:childTnLst>
                                </p:cTn>
                              </p:par>
                              <p:par>
                                <p:cTn fill="hold" nodeType="withEffect" presetClass="entr" presetID="10" presetSubtype="0">
                                  <p:stCondLst>
                                    <p:cond delay="250"/>
                                  </p:stCondLst>
                                  <p:childTnLst>
                                    <p:set>
                                      <p:cBhvr>
                                        <p:cTn dur="1" fill="hold">
                                          <p:stCondLst>
                                            <p:cond delay="0"/>
                                          </p:stCondLst>
                                        </p:cTn>
                                        <p:tgtEl>
                                          <p:spTgt spid="130"/>
                                        </p:tgtEl>
                                        <p:attrNameLst>
                                          <p:attrName>style.visibility</p:attrName>
                                        </p:attrNameLst>
                                      </p:cBhvr>
                                      <p:to>
                                        <p:strVal val="visible"/>
                                      </p:to>
                                    </p:set>
                                    <p:animEffect filter="fade" transition="in">
                                      <p:cBhvr>
                                        <p:cTn dur="25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174" name="Shape 174"/>
        <p:cNvGrpSpPr/>
        <p:nvPr/>
      </p:nvGrpSpPr>
      <p:grpSpPr>
        <a:xfrm>
          <a:off x="0" y="0"/>
          <a:ext cx="0" cy="0"/>
          <a:chOff x="0" y="0"/>
          <a:chExt cx="0" cy="0"/>
        </a:xfrm>
      </p:grpSpPr>
      <p:sp>
        <p:nvSpPr>
          <p:cNvPr id="175" name="Google Shape;175;p11"/>
          <p:cNvSpPr/>
          <p:nvPr>
            <p:ph idx="2" type="pic"/>
          </p:nvPr>
        </p:nvSpPr>
        <p:spPr>
          <a:xfrm>
            <a:off x="615950" y="609600"/>
            <a:ext cx="10952162" cy="5627688"/>
          </a:xfrm>
          <a:prstGeom prst="rect">
            <a:avLst/>
          </a:prstGeom>
          <a:solidFill>
            <a:srgbClr val="F2F2F2"/>
          </a:solidFill>
          <a:ln>
            <a:noFill/>
          </a:ln>
        </p:spPr>
      </p:sp>
      <p:sp>
        <p:nvSpPr>
          <p:cNvPr id="176" name="Google Shape;176;p11"/>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7" name="Google Shape;177;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80" name="Google Shape;180;p11"/>
          <p:cNvGrpSpPr/>
          <p:nvPr/>
        </p:nvGrpSpPr>
        <p:grpSpPr>
          <a:xfrm>
            <a:off x="12377595" y="0"/>
            <a:ext cx="3693386" cy="5270646"/>
            <a:chOff x="-3786437" y="0"/>
            <a:chExt cx="3693386" cy="5270646"/>
          </a:xfrm>
        </p:grpSpPr>
        <p:sp>
          <p:nvSpPr>
            <p:cNvPr id="181" name="Google Shape;181;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82" name="Google Shape;182;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84" name="Google Shape;184;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85" name="Google Shape;185;p11"/>
            <p:cNvGrpSpPr/>
            <p:nvPr/>
          </p:nvGrpSpPr>
          <p:grpSpPr>
            <a:xfrm>
              <a:off x="-3316179" y="1231351"/>
              <a:ext cx="294789" cy="346676"/>
              <a:chOff x="14466489" y="1001522"/>
              <a:chExt cx="290627" cy="341782"/>
            </a:xfrm>
          </p:grpSpPr>
          <p:sp>
            <p:nvSpPr>
              <p:cNvPr id="186" name="Google Shape;186;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87" name="Google Shape;187;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8" name="Google Shape;188;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9" name="Google Shape;189;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90" name="Google Shape;190;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91" name="Google Shape;191;p11"/>
              <p:cNvCxnSpPr>
                <a:stCxn id="189"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92" name="Google Shape;192;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3" name="Google Shape;193;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94" name="Google Shape;194;p11"/>
            <p:cNvGrpSpPr/>
            <p:nvPr/>
          </p:nvGrpSpPr>
          <p:grpSpPr>
            <a:xfrm>
              <a:off x="-3311319" y="2164285"/>
              <a:ext cx="825500" cy="209550"/>
              <a:chOff x="13504624" y="2482850"/>
              <a:chExt cx="825500" cy="209550"/>
            </a:xfrm>
          </p:grpSpPr>
          <p:sp>
            <p:nvSpPr>
              <p:cNvPr id="195" name="Google Shape;195;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96" name="Google Shape;196;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7" name="Google Shape;197;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98" name="Google Shape;198;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9" name="Google Shape;199;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200" name="Google Shape;200;p11"/>
            <p:cNvGrpSpPr/>
            <p:nvPr/>
          </p:nvGrpSpPr>
          <p:grpSpPr>
            <a:xfrm>
              <a:off x="-3408294" y="3643742"/>
              <a:ext cx="622283" cy="612920"/>
              <a:chOff x="12617641" y="3403239"/>
              <a:chExt cx="752963" cy="741634"/>
            </a:xfrm>
          </p:grpSpPr>
          <p:grpSp>
            <p:nvGrpSpPr>
              <p:cNvPr id="201" name="Google Shape;201;p11"/>
              <p:cNvGrpSpPr/>
              <p:nvPr/>
            </p:nvGrpSpPr>
            <p:grpSpPr>
              <a:xfrm>
                <a:off x="12771530" y="3403239"/>
                <a:ext cx="467176" cy="448491"/>
                <a:chOff x="12782157" y="3403239"/>
                <a:chExt cx="467176" cy="448491"/>
              </a:xfrm>
            </p:grpSpPr>
            <p:grpSp>
              <p:nvGrpSpPr>
                <p:cNvPr id="202" name="Google Shape;202;p11"/>
                <p:cNvGrpSpPr/>
                <p:nvPr/>
              </p:nvGrpSpPr>
              <p:grpSpPr>
                <a:xfrm>
                  <a:off x="12782157" y="3403239"/>
                  <a:ext cx="412976" cy="396132"/>
                  <a:chOff x="13554906" y="3320109"/>
                  <a:chExt cx="443917" cy="425811"/>
                </a:xfrm>
              </p:grpSpPr>
              <p:grpSp>
                <p:nvGrpSpPr>
                  <p:cNvPr id="203" name="Google Shape;203;p11"/>
                  <p:cNvGrpSpPr/>
                  <p:nvPr/>
                </p:nvGrpSpPr>
                <p:grpSpPr>
                  <a:xfrm>
                    <a:off x="13554906" y="3320109"/>
                    <a:ext cx="443917" cy="425811"/>
                    <a:chOff x="12909684" y="1276143"/>
                    <a:chExt cx="443917" cy="425811"/>
                  </a:xfrm>
                </p:grpSpPr>
                <p:sp>
                  <p:nvSpPr>
                    <p:cNvPr id="204" name="Google Shape;204;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5" name="Google Shape;205;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6" name="Google Shape;206;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207" name="Google Shape;207;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8" name="Google Shape;208;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9" name="Google Shape;209;p11"/>
                <p:cNvGrpSpPr/>
                <p:nvPr/>
              </p:nvGrpSpPr>
              <p:grpSpPr>
                <a:xfrm>
                  <a:off x="13103513" y="3705268"/>
                  <a:ext cx="145820" cy="146462"/>
                  <a:chOff x="13096169" y="3602278"/>
                  <a:chExt cx="145820" cy="146462"/>
                </a:xfrm>
              </p:grpSpPr>
              <p:sp>
                <p:nvSpPr>
                  <p:cNvPr id="210" name="Google Shape;210;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1" name="Google Shape;211;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2" name="Google Shape;212;p11"/>
                <p:cNvGrpSpPr/>
                <p:nvPr/>
              </p:nvGrpSpPr>
              <p:grpSpPr>
                <a:xfrm rot="10800000">
                  <a:off x="13061402" y="3665637"/>
                  <a:ext cx="145820" cy="146462"/>
                  <a:chOff x="13096169" y="3602278"/>
                  <a:chExt cx="145820" cy="146462"/>
                </a:xfrm>
              </p:grpSpPr>
              <p:sp>
                <p:nvSpPr>
                  <p:cNvPr id="213" name="Google Shape;213;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4" name="Google Shape;214;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215" name="Google Shape;215;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7" name="Google Shape;217;p11"/>
            <p:cNvGrpSpPr/>
            <p:nvPr/>
          </p:nvGrpSpPr>
          <p:grpSpPr>
            <a:xfrm>
              <a:off x="-376736" y="4271597"/>
              <a:ext cx="283685" cy="283685"/>
              <a:chOff x="-510741" y="5913713"/>
              <a:chExt cx="267555" cy="267555"/>
            </a:xfrm>
          </p:grpSpPr>
          <p:sp>
            <p:nvSpPr>
              <p:cNvPr id="218" name="Google Shape;218;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19" name="Google Shape;219;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50"/>
                                        <p:tgtEl>
                                          <p:spTgt spid="175"/>
                                        </p:tgtEl>
                                      </p:cBhvr>
                                    </p:animEffect>
                                  </p:childTnLst>
                                </p:cTn>
                              </p:par>
                              <p:par>
                                <p:cTn fill="hold" nodeType="withEffect" presetClass="entr" presetID="10" presetSubtype="0">
                                  <p:stCondLst>
                                    <p:cond delay="250"/>
                                  </p:stCondLst>
                                  <p:childTnLst>
                                    <p:set>
                                      <p:cBhvr>
                                        <p:cTn dur="1" fill="hold">
                                          <p:stCondLst>
                                            <p:cond delay="0"/>
                                          </p:stCondLst>
                                        </p:cTn>
                                        <p:tgtEl>
                                          <p:spTgt spid="176"/>
                                        </p:tgtEl>
                                        <p:attrNameLst>
                                          <p:attrName>style.visibility</p:attrName>
                                        </p:attrNameLst>
                                      </p:cBhvr>
                                      <p:to>
                                        <p:strVal val="visible"/>
                                      </p:to>
                                    </p:set>
                                    <p:animEffect filter="fade" transition="in">
                                      <p:cBhvr>
                                        <p:cTn dur="25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220" name="Shape 220"/>
        <p:cNvGrpSpPr/>
        <p:nvPr/>
      </p:nvGrpSpPr>
      <p:grpSpPr>
        <a:xfrm>
          <a:off x="0" y="0"/>
          <a:ext cx="0" cy="0"/>
          <a:chOff x="0" y="0"/>
          <a:chExt cx="0" cy="0"/>
        </a:xfrm>
      </p:grpSpPr>
      <p:pic>
        <p:nvPicPr>
          <p:cNvPr descr="Afbeelding met wit&#10;&#10;Automatisch gegenereerde beschrijving" id="221" name="Google Shape;221;p9"/>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222" name="Google Shape;222;p9"/>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9"/>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9"/>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9"/>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9"/>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9"/>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9"/>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p9"/>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0" name="Google Shape;230;p9"/>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9"/>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2" name="Google Shape;232;p9"/>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3" name="Google Shape;233;p9"/>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9"/>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235" name="Google Shape;235;p9"/>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236" name="Google Shape;236;p9"/>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750"/>
                                        <p:tgtEl>
                                          <p:spTgt spid="222"/>
                                        </p:tgtEl>
                                      </p:cBhvr>
                                    </p:animEffect>
                                  </p:childTnLst>
                                </p:cTn>
                              </p:par>
                              <p:par>
                                <p:cTn fill="hold" nodeType="withEffect" presetClass="entr" presetID="10" presetSubtype="0">
                                  <p:stCondLst>
                                    <p:cond delay="10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par>
                                <p:cTn fill="hold" nodeType="withEffect" presetClass="entr" presetID="10" presetSubtype="0">
                                  <p:stCondLst>
                                    <p:cond delay="200"/>
                                  </p:stCondLst>
                                  <p:childTnLst>
                                    <p:set>
                                      <p:cBhvr>
                                        <p:cTn dur="1" fill="hold">
                                          <p:stCondLst>
                                            <p:cond delay="0"/>
                                          </p:stCondLst>
                                        </p:cTn>
                                        <p:tgtEl>
                                          <p:spTgt spid="224"/>
                                        </p:tgtEl>
                                        <p:attrNameLst>
                                          <p:attrName>style.visibility</p:attrName>
                                        </p:attrNameLst>
                                      </p:cBhvr>
                                      <p:to>
                                        <p:strVal val="visible"/>
                                      </p:to>
                                    </p:set>
                                    <p:animEffect filter="fade" transition="in">
                                      <p:cBhvr>
                                        <p:cTn dur="750"/>
                                        <p:tgtEl>
                                          <p:spTgt spid="224"/>
                                        </p:tgtEl>
                                      </p:cBhvr>
                                    </p:animEffect>
                                  </p:childTnLst>
                                </p:cTn>
                              </p:par>
                              <p:par>
                                <p:cTn fill="hold" nodeType="withEffect" presetClass="entr" presetID="10" presetSubtype="0">
                                  <p:stCondLst>
                                    <p:cond delay="300"/>
                                  </p:stCondLst>
                                  <p:childTnLst>
                                    <p:set>
                                      <p:cBhvr>
                                        <p:cTn dur="1" fill="hold">
                                          <p:stCondLst>
                                            <p:cond delay="0"/>
                                          </p:stCondLst>
                                        </p:cTn>
                                        <p:tgtEl>
                                          <p:spTgt spid="225"/>
                                        </p:tgtEl>
                                        <p:attrNameLst>
                                          <p:attrName>style.visibility</p:attrName>
                                        </p:attrNameLst>
                                      </p:cBhvr>
                                      <p:to>
                                        <p:strVal val="visible"/>
                                      </p:to>
                                    </p:set>
                                    <p:animEffect filter="fade" transition="in">
                                      <p:cBhvr>
                                        <p:cTn dur="750"/>
                                        <p:tgtEl>
                                          <p:spTgt spid="225"/>
                                        </p:tgtEl>
                                      </p:cBhvr>
                                    </p:animEffect>
                                  </p:childTnLst>
                                </p:cTn>
                              </p:par>
                              <p:par>
                                <p:cTn fill="hold" nodeType="withEffect" presetClass="entr" presetID="10" presetSubtype="0">
                                  <p:stCondLst>
                                    <p:cond delay="400"/>
                                  </p:stCondLst>
                                  <p:childTnLst>
                                    <p:set>
                                      <p:cBhvr>
                                        <p:cTn dur="1" fill="hold">
                                          <p:stCondLst>
                                            <p:cond delay="0"/>
                                          </p:stCondLst>
                                        </p:cTn>
                                        <p:tgtEl>
                                          <p:spTgt spid="226"/>
                                        </p:tgtEl>
                                        <p:attrNameLst>
                                          <p:attrName>style.visibility</p:attrName>
                                        </p:attrNameLst>
                                      </p:cBhvr>
                                      <p:to>
                                        <p:strVal val="visible"/>
                                      </p:to>
                                    </p:set>
                                    <p:animEffect filter="fade" transition="in">
                                      <p:cBhvr>
                                        <p:cTn dur="750"/>
                                        <p:tgtEl>
                                          <p:spTgt spid="226"/>
                                        </p:tgtEl>
                                      </p:cBhvr>
                                    </p:animEffect>
                                  </p:childTnLst>
                                </p:cTn>
                              </p:par>
                              <p:par>
                                <p:cTn fill="hold" nodeType="withEffect" presetClass="entr" presetID="10" presetSubtype="0">
                                  <p:stCondLst>
                                    <p:cond delay="500"/>
                                  </p:stCondLst>
                                  <p:childTnLst>
                                    <p:set>
                                      <p:cBhvr>
                                        <p:cTn dur="1" fill="hold">
                                          <p:stCondLst>
                                            <p:cond delay="0"/>
                                          </p:stCondLst>
                                        </p:cTn>
                                        <p:tgtEl>
                                          <p:spTgt spid="232"/>
                                        </p:tgtEl>
                                        <p:attrNameLst>
                                          <p:attrName>style.visibility</p:attrName>
                                        </p:attrNameLst>
                                      </p:cBhvr>
                                      <p:to>
                                        <p:strVal val="visible"/>
                                      </p:to>
                                    </p:set>
                                    <p:animEffect filter="fade" transition="in">
                                      <p:cBhvr>
                                        <p:cTn dur="750"/>
                                        <p:tgtEl>
                                          <p:spTgt spid="232"/>
                                        </p:tgtEl>
                                      </p:cBhvr>
                                    </p:animEffect>
                                  </p:childTnLst>
                                </p:cTn>
                              </p:par>
                              <p:par>
                                <p:cTn fill="hold" nodeType="withEffect" presetClass="entr" presetID="10" presetSubtype="0">
                                  <p:stCondLst>
                                    <p:cond delay="600"/>
                                  </p:stCondLst>
                                  <p:childTnLst>
                                    <p:set>
                                      <p:cBhvr>
                                        <p:cTn dur="1" fill="hold">
                                          <p:stCondLst>
                                            <p:cond delay="0"/>
                                          </p:stCondLst>
                                        </p:cTn>
                                        <p:tgtEl>
                                          <p:spTgt spid="227"/>
                                        </p:tgtEl>
                                        <p:attrNameLst>
                                          <p:attrName>style.visibility</p:attrName>
                                        </p:attrNameLst>
                                      </p:cBhvr>
                                      <p:to>
                                        <p:strVal val="visible"/>
                                      </p:to>
                                    </p:set>
                                    <p:animEffect filter="fade" transition="in">
                                      <p:cBhvr>
                                        <p:cTn dur="750"/>
                                        <p:tgtEl>
                                          <p:spTgt spid="227"/>
                                        </p:tgtEl>
                                      </p:cBhvr>
                                    </p:animEffect>
                                  </p:childTnLst>
                                </p:cTn>
                              </p:par>
                              <p:par>
                                <p:cTn fill="hold" nodeType="withEffect" presetClass="entr" presetID="10" presetSubtype="0">
                                  <p:stCondLst>
                                    <p:cond delay="700"/>
                                  </p:stCondLst>
                                  <p:childTnLst>
                                    <p:set>
                                      <p:cBhvr>
                                        <p:cTn dur="1" fill="hold">
                                          <p:stCondLst>
                                            <p:cond delay="0"/>
                                          </p:stCondLst>
                                        </p:cTn>
                                        <p:tgtEl>
                                          <p:spTgt spid="228"/>
                                        </p:tgtEl>
                                        <p:attrNameLst>
                                          <p:attrName>style.visibility</p:attrName>
                                        </p:attrNameLst>
                                      </p:cBhvr>
                                      <p:to>
                                        <p:strVal val="visible"/>
                                      </p:to>
                                    </p:set>
                                    <p:animEffect filter="fade" transition="in">
                                      <p:cBhvr>
                                        <p:cTn dur="750"/>
                                        <p:tgtEl>
                                          <p:spTgt spid="228"/>
                                        </p:tgtEl>
                                      </p:cBhvr>
                                    </p:animEffect>
                                  </p:childTnLst>
                                </p:cTn>
                              </p:par>
                              <p:par>
                                <p:cTn fill="hold" nodeType="withEffect" presetClass="entr" presetID="10" presetSubtype="0">
                                  <p:stCondLst>
                                    <p:cond delay="800"/>
                                  </p:stCondLst>
                                  <p:childTnLst>
                                    <p:set>
                                      <p:cBhvr>
                                        <p:cTn dur="1" fill="hold">
                                          <p:stCondLst>
                                            <p:cond delay="0"/>
                                          </p:stCondLst>
                                        </p:cTn>
                                        <p:tgtEl>
                                          <p:spTgt spid="229"/>
                                        </p:tgtEl>
                                        <p:attrNameLst>
                                          <p:attrName>style.visibility</p:attrName>
                                        </p:attrNameLst>
                                      </p:cBhvr>
                                      <p:to>
                                        <p:strVal val="visible"/>
                                      </p:to>
                                    </p:set>
                                    <p:animEffect filter="fade" transition="in">
                                      <p:cBhvr>
                                        <p:cTn dur="750"/>
                                        <p:tgtEl>
                                          <p:spTgt spid="229"/>
                                        </p:tgtEl>
                                      </p:cBhvr>
                                    </p:animEffect>
                                  </p:childTnLst>
                                </p:cTn>
                              </p:par>
                              <p:par>
                                <p:cTn fill="hold" nodeType="withEffect" presetClass="entr" presetID="10" presetSubtype="0">
                                  <p:stCondLst>
                                    <p:cond delay="900"/>
                                  </p:stCondLst>
                                  <p:childTnLst>
                                    <p:set>
                                      <p:cBhvr>
                                        <p:cTn dur="1" fill="hold">
                                          <p:stCondLst>
                                            <p:cond delay="0"/>
                                          </p:stCondLst>
                                        </p:cTn>
                                        <p:tgtEl>
                                          <p:spTgt spid="230"/>
                                        </p:tgtEl>
                                        <p:attrNameLst>
                                          <p:attrName>style.visibility</p:attrName>
                                        </p:attrNameLst>
                                      </p:cBhvr>
                                      <p:to>
                                        <p:strVal val="visible"/>
                                      </p:to>
                                    </p:set>
                                    <p:animEffect filter="fade" transition="in">
                                      <p:cBhvr>
                                        <p:cTn dur="750"/>
                                        <p:tgtEl>
                                          <p:spTgt spid="230"/>
                                        </p:tgtEl>
                                      </p:cBhvr>
                                    </p:animEffect>
                                  </p:childTnLst>
                                </p:cTn>
                              </p:par>
                              <p:par>
                                <p:cTn fill="hold" nodeType="withEffect" presetClass="entr" presetID="10" presetSubtype="0">
                                  <p:stCondLst>
                                    <p:cond delay="1000"/>
                                  </p:stCondLst>
                                  <p:childTnLst>
                                    <p:set>
                                      <p:cBhvr>
                                        <p:cTn dur="1" fill="hold">
                                          <p:stCondLst>
                                            <p:cond delay="0"/>
                                          </p:stCondLst>
                                        </p:cTn>
                                        <p:tgtEl>
                                          <p:spTgt spid="234"/>
                                        </p:tgtEl>
                                        <p:attrNameLst>
                                          <p:attrName>style.visibility</p:attrName>
                                        </p:attrNameLst>
                                      </p:cBhvr>
                                      <p:to>
                                        <p:strVal val="visible"/>
                                      </p:to>
                                    </p:set>
                                    <p:animEffect filter="fade" transition="in">
                                      <p:cBhvr>
                                        <p:cTn dur="750"/>
                                        <p:tgtEl>
                                          <p:spTgt spid="234"/>
                                        </p:tgtEl>
                                      </p:cBhvr>
                                    </p:animEffect>
                                  </p:childTnLst>
                                </p:cTn>
                              </p:par>
                              <p:par>
                                <p:cTn fill="hold" nodeType="withEffect" presetClass="entr" presetID="10" presetSubtype="0">
                                  <p:stCondLst>
                                    <p:cond delay="1100"/>
                                  </p:stCondLst>
                                  <p:childTnLst>
                                    <p:set>
                                      <p:cBhvr>
                                        <p:cTn dur="1" fill="hold">
                                          <p:stCondLst>
                                            <p:cond delay="0"/>
                                          </p:stCondLst>
                                        </p:cTn>
                                        <p:tgtEl>
                                          <p:spTgt spid="233"/>
                                        </p:tgtEl>
                                        <p:attrNameLst>
                                          <p:attrName>style.visibility</p:attrName>
                                        </p:attrNameLst>
                                      </p:cBhvr>
                                      <p:to>
                                        <p:strVal val="visible"/>
                                      </p:to>
                                    </p:set>
                                    <p:animEffect filter="fade" transition="in">
                                      <p:cBhvr>
                                        <p:cTn dur="750"/>
                                        <p:tgtEl>
                                          <p:spTgt spid="233"/>
                                        </p:tgtEl>
                                      </p:cBhvr>
                                    </p:animEffect>
                                  </p:childTnLst>
                                </p:cTn>
                              </p:par>
                              <p:par>
                                <p:cTn fill="hold" nodeType="withEffect" presetClass="entr" presetID="10" presetSubtype="0">
                                  <p:stCondLst>
                                    <p:cond delay="1200"/>
                                  </p:stCondLst>
                                  <p:childTnLst>
                                    <p:set>
                                      <p:cBhvr>
                                        <p:cTn dur="1" fill="hold">
                                          <p:stCondLst>
                                            <p:cond delay="0"/>
                                          </p:stCondLst>
                                        </p:cTn>
                                        <p:tgtEl>
                                          <p:spTgt spid="231"/>
                                        </p:tgtEl>
                                        <p:attrNameLst>
                                          <p:attrName>style.visibility</p:attrName>
                                        </p:attrNameLst>
                                      </p:cBhvr>
                                      <p:to>
                                        <p:strVal val="visible"/>
                                      </p:to>
                                    </p:set>
                                    <p:animEffect filter="fade" transition="in">
                                      <p:cBhvr>
                                        <p:cTn dur="750"/>
                                        <p:tgtEl>
                                          <p:spTgt spid="231"/>
                                        </p:tgtEl>
                                      </p:cBhvr>
                                    </p:animEffect>
                                  </p:childTnLst>
                                </p:cTn>
                              </p:par>
                              <p:par>
                                <p:cTn fill="hold" nodeType="withEffect" presetClass="entr" presetID="10" presetSubtype="0">
                                  <p:stCondLst>
                                    <p:cond delay="1200"/>
                                  </p:stCondLst>
                                  <p:childTnLst>
                                    <p:set>
                                      <p:cBhvr>
                                        <p:cTn dur="1" fill="hold">
                                          <p:stCondLst>
                                            <p:cond delay="0"/>
                                          </p:stCondLst>
                                        </p:cTn>
                                        <p:tgtEl>
                                          <p:spTgt spid="235"/>
                                        </p:tgtEl>
                                        <p:attrNameLst>
                                          <p:attrName>style.visibility</p:attrName>
                                        </p:attrNameLst>
                                      </p:cBhvr>
                                      <p:to>
                                        <p:strVal val="visible"/>
                                      </p:to>
                                    </p:set>
                                    <p:animEffect filter="fade" transition="in">
                                      <p:cBhvr>
                                        <p:cTn dur="75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237" name="Shape 237"/>
        <p:cNvGrpSpPr/>
        <p:nvPr/>
      </p:nvGrpSpPr>
      <p:grpSpPr>
        <a:xfrm>
          <a:off x="0" y="0"/>
          <a:ext cx="0" cy="0"/>
          <a:chOff x="0" y="0"/>
          <a:chExt cx="0" cy="0"/>
        </a:xfrm>
      </p:grpSpPr>
      <p:sp>
        <p:nvSpPr>
          <p:cNvPr id="238" name="Google Shape;238;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10"/>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241" name="Google Shape;241;p10"/>
          <p:cNvGrpSpPr/>
          <p:nvPr/>
        </p:nvGrpSpPr>
        <p:grpSpPr>
          <a:xfrm>
            <a:off x="-3786437" y="0"/>
            <a:ext cx="3693386" cy="5359349"/>
            <a:chOff x="-3786437" y="0"/>
            <a:chExt cx="3693386" cy="5359349"/>
          </a:xfrm>
        </p:grpSpPr>
        <p:sp>
          <p:nvSpPr>
            <p:cNvPr id="242" name="Google Shape;242;p10"/>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45" name="Google Shape;245;p10"/>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46" name="Google Shape;246;p10"/>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47" name="Google Shape;247;p10"/>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48" name="Google Shape;248;p10"/>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49" name="Google Shape;249;p10"/>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50" name="Google Shape;250;p10"/>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51" name="Google Shape;251;p10"/>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52" name="Google Shape;252;p10"/>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53" name="Google Shape;253;p10"/>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54" name="Google Shape;254;p10"/>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55" name="Google Shape;255;p10"/>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56" name="Google Shape;256;p10"/>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57" name="Google Shape;257;p10"/>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58" name="Google Shape;258;p10"/>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59" name="Google Shape;259;p10"/>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60" name="Google Shape;260;p10"/>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61" name="Google Shape;261;p10"/>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62" name="Google Shape;262;p10"/>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63" name="Google Shape;263;p10"/>
            <p:cNvGrpSpPr/>
            <p:nvPr/>
          </p:nvGrpSpPr>
          <p:grpSpPr>
            <a:xfrm>
              <a:off x="-376736" y="4400186"/>
              <a:ext cx="283685" cy="283685"/>
              <a:chOff x="-510741" y="5913713"/>
              <a:chExt cx="267555" cy="267555"/>
            </a:xfrm>
          </p:grpSpPr>
          <p:sp>
            <p:nvSpPr>
              <p:cNvPr id="264" name="Google Shape;264;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65" name="Google Shape;265;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66" name="Google Shape;266;p10"/>
            <p:cNvGrpSpPr/>
            <p:nvPr/>
          </p:nvGrpSpPr>
          <p:grpSpPr>
            <a:xfrm>
              <a:off x="-3605171" y="458674"/>
              <a:ext cx="3234311" cy="558875"/>
              <a:chOff x="-3605171" y="458674"/>
              <a:chExt cx="3234311" cy="558875"/>
            </a:xfrm>
          </p:grpSpPr>
          <p:sp>
            <p:nvSpPr>
              <p:cNvPr id="267" name="Google Shape;267;p10"/>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68" name="Google Shape;268;p10"/>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69" name="Google Shape;269;p10"/>
              <p:cNvGrpSpPr/>
              <p:nvPr/>
            </p:nvGrpSpPr>
            <p:grpSpPr>
              <a:xfrm>
                <a:off x="-3386247" y="830871"/>
                <a:ext cx="139423" cy="109566"/>
                <a:chOff x="-2866744" y="827071"/>
                <a:chExt cx="168701" cy="132575"/>
              </a:xfrm>
            </p:grpSpPr>
            <p:grpSp>
              <p:nvGrpSpPr>
                <p:cNvPr id="270" name="Google Shape;270;p10"/>
                <p:cNvGrpSpPr/>
                <p:nvPr/>
              </p:nvGrpSpPr>
              <p:grpSpPr>
                <a:xfrm>
                  <a:off x="-2866744" y="827071"/>
                  <a:ext cx="168701" cy="132575"/>
                  <a:chOff x="-2866744" y="827071"/>
                  <a:chExt cx="168701" cy="132575"/>
                </a:xfrm>
              </p:grpSpPr>
              <p:cxnSp>
                <p:nvCxnSpPr>
                  <p:cNvPr id="271" name="Google Shape;271;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2" name="Google Shape;272;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3" name="Google Shape;273;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4" name="Google Shape;274;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5" name="Google Shape;275;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76" name="Google Shape;276;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77" name="Google Shape;277;p10"/>
              <p:cNvGrpSpPr/>
              <p:nvPr/>
            </p:nvGrpSpPr>
            <p:grpSpPr>
              <a:xfrm>
                <a:off x="-3605171" y="830871"/>
                <a:ext cx="139423" cy="109566"/>
                <a:chOff x="-2866744" y="518074"/>
                <a:chExt cx="168701" cy="132575"/>
              </a:xfrm>
            </p:grpSpPr>
            <p:grpSp>
              <p:nvGrpSpPr>
                <p:cNvPr id="278" name="Google Shape;278;p10"/>
                <p:cNvGrpSpPr/>
                <p:nvPr/>
              </p:nvGrpSpPr>
              <p:grpSpPr>
                <a:xfrm>
                  <a:off x="-2866744" y="518074"/>
                  <a:ext cx="168701" cy="132575"/>
                  <a:chOff x="-2866744" y="518074"/>
                  <a:chExt cx="168701" cy="132575"/>
                </a:xfrm>
              </p:grpSpPr>
              <p:cxnSp>
                <p:nvCxnSpPr>
                  <p:cNvPr id="279" name="Google Shape;279;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0" name="Google Shape;280;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1" name="Google Shape;281;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2" name="Google Shape;282;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3" name="Google Shape;283;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4" name="Google Shape;284;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85" name="Google Shape;285;p10"/>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86" name="Google Shape;286;p10"/>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87" name="Google Shape;287;p10"/>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88" name="Google Shape;288;p10"/>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89" name="Google Shape;289;p10"/>
              <p:cNvGrpSpPr/>
              <p:nvPr/>
            </p:nvGrpSpPr>
            <p:grpSpPr>
              <a:xfrm>
                <a:off x="-2916763" y="769168"/>
                <a:ext cx="268738" cy="248381"/>
                <a:chOff x="-2916763" y="769168"/>
                <a:chExt cx="268738" cy="248381"/>
              </a:xfrm>
            </p:grpSpPr>
            <p:sp>
              <p:nvSpPr>
                <p:cNvPr id="290" name="Google Shape;290;p10"/>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91" name="Google Shape;291;p10"/>
                <p:cNvGrpSpPr/>
                <p:nvPr/>
              </p:nvGrpSpPr>
              <p:grpSpPr>
                <a:xfrm>
                  <a:off x="-2866744" y="827071"/>
                  <a:ext cx="168701" cy="132575"/>
                  <a:chOff x="-2866744" y="827071"/>
                  <a:chExt cx="168701" cy="132575"/>
                </a:xfrm>
              </p:grpSpPr>
              <p:cxnSp>
                <p:nvCxnSpPr>
                  <p:cNvPr id="292" name="Google Shape;292;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93" name="Google Shape;293;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94" name="Google Shape;294;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95" name="Google Shape;295;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96" name="Google Shape;296;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97" name="Google Shape;297;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98" name="Google Shape;298;p10"/>
              <p:cNvGrpSpPr/>
              <p:nvPr/>
            </p:nvGrpSpPr>
            <p:grpSpPr>
              <a:xfrm>
                <a:off x="-2916763" y="460171"/>
                <a:ext cx="268738" cy="248381"/>
                <a:chOff x="-2916763" y="460171"/>
                <a:chExt cx="268738" cy="248381"/>
              </a:xfrm>
            </p:grpSpPr>
            <p:sp>
              <p:nvSpPr>
                <p:cNvPr id="299" name="Google Shape;299;p10"/>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00" name="Google Shape;300;p10"/>
                <p:cNvGrpSpPr/>
                <p:nvPr/>
              </p:nvGrpSpPr>
              <p:grpSpPr>
                <a:xfrm>
                  <a:off x="-2866744" y="518074"/>
                  <a:ext cx="168701" cy="132575"/>
                  <a:chOff x="-2866744" y="518074"/>
                  <a:chExt cx="168701" cy="132575"/>
                </a:xfrm>
              </p:grpSpPr>
              <p:cxnSp>
                <p:nvCxnSpPr>
                  <p:cNvPr id="301" name="Google Shape;301;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02" name="Google Shape;302;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03" name="Google Shape;303;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04" name="Google Shape;304;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05" name="Google Shape;305;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06" name="Google Shape;306;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07" name="Google Shape;307;p10"/>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308" name="Google Shape;308;p10"/>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750"/>
                                        <p:tgtEl>
                                          <p:spTgt spid="308"/>
                                        </p:tgtEl>
                                      </p:cBhvr>
                                    </p:animEffect>
                                  </p:childTnLst>
                                </p:cTn>
                              </p:par>
                              <p:par>
                                <p:cTn fill="hold" nodeType="withEffect" presetClass="entr" presetID="10" presetSubtype="0">
                                  <p:stCondLst>
                                    <p:cond delay="250"/>
                                  </p:stCondLst>
                                  <p:childTnLst>
                                    <p:set>
                                      <p:cBhvr>
                                        <p:cTn dur="1" fill="hold">
                                          <p:stCondLst>
                                            <p:cond delay="0"/>
                                          </p:stCondLst>
                                        </p:cTn>
                                        <p:tgtEl>
                                          <p:spTgt spid="240"/>
                                        </p:tgtEl>
                                        <p:attrNameLst>
                                          <p:attrName>style.visibility</p:attrName>
                                        </p:attrNameLst>
                                      </p:cBhvr>
                                      <p:to>
                                        <p:strVal val="visible"/>
                                      </p:to>
                                    </p:set>
                                    <p:animEffect filter="fade" transition="in">
                                      <p:cBhvr>
                                        <p:cTn dur="75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309" name="Shape 309"/>
        <p:cNvGrpSpPr/>
        <p:nvPr/>
      </p:nvGrpSpPr>
      <p:grpSpPr>
        <a:xfrm>
          <a:off x="0" y="0"/>
          <a:ext cx="0" cy="0"/>
          <a:chOff x="0" y="0"/>
          <a:chExt cx="0" cy="0"/>
        </a:xfrm>
      </p:grpSpPr>
      <p:sp>
        <p:nvSpPr>
          <p:cNvPr id="310" name="Google Shape;310;p1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12" name="Google Shape;312;p15"/>
          <p:cNvGrpSpPr/>
          <p:nvPr/>
        </p:nvGrpSpPr>
        <p:grpSpPr>
          <a:xfrm>
            <a:off x="-3786437" y="0"/>
            <a:ext cx="3693386" cy="5359349"/>
            <a:chOff x="-3786437" y="0"/>
            <a:chExt cx="3693386" cy="5359349"/>
          </a:xfrm>
        </p:grpSpPr>
        <p:sp>
          <p:nvSpPr>
            <p:cNvPr id="313" name="Google Shape;313;p15"/>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316" name="Google Shape;316;p15"/>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17" name="Google Shape;317;p15"/>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318" name="Google Shape;318;p15"/>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319" name="Google Shape;319;p15"/>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20" name="Google Shape;320;p15"/>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321" name="Google Shape;321;p15"/>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26" name="Google Shape;326;p15"/>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327" name="Google Shape;327;p15"/>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28" name="Google Shape;328;p15"/>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329" name="Google Shape;329;p15"/>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30" name="Google Shape;330;p15"/>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331" name="Google Shape;331;p15"/>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334" name="Google Shape;334;p15"/>
            <p:cNvGrpSpPr/>
            <p:nvPr/>
          </p:nvGrpSpPr>
          <p:grpSpPr>
            <a:xfrm>
              <a:off x="-376736" y="4400186"/>
              <a:ext cx="283685" cy="283685"/>
              <a:chOff x="-510741" y="5913713"/>
              <a:chExt cx="267555" cy="267555"/>
            </a:xfrm>
          </p:grpSpPr>
          <p:sp>
            <p:nvSpPr>
              <p:cNvPr id="335" name="Google Shape;335;p15"/>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336" name="Google Shape;336;p15"/>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337" name="Google Shape;337;p15"/>
            <p:cNvGrpSpPr/>
            <p:nvPr/>
          </p:nvGrpSpPr>
          <p:grpSpPr>
            <a:xfrm>
              <a:off x="-3605171" y="458674"/>
              <a:ext cx="3234311" cy="558875"/>
              <a:chOff x="-3605171" y="458674"/>
              <a:chExt cx="3234311" cy="558875"/>
            </a:xfrm>
          </p:grpSpPr>
          <p:sp>
            <p:nvSpPr>
              <p:cNvPr id="338" name="Google Shape;338;p15"/>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339" name="Google Shape;339;p15"/>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340" name="Google Shape;340;p15"/>
              <p:cNvGrpSpPr/>
              <p:nvPr/>
            </p:nvGrpSpPr>
            <p:grpSpPr>
              <a:xfrm>
                <a:off x="-3386247" y="830871"/>
                <a:ext cx="139423" cy="109566"/>
                <a:chOff x="-2866744" y="827071"/>
                <a:chExt cx="168701" cy="132575"/>
              </a:xfrm>
            </p:grpSpPr>
            <p:grpSp>
              <p:nvGrpSpPr>
                <p:cNvPr id="341" name="Google Shape;341;p15"/>
                <p:cNvGrpSpPr/>
                <p:nvPr/>
              </p:nvGrpSpPr>
              <p:grpSpPr>
                <a:xfrm>
                  <a:off x="-2866744" y="827071"/>
                  <a:ext cx="168701" cy="132575"/>
                  <a:chOff x="-2866744" y="827071"/>
                  <a:chExt cx="168701" cy="132575"/>
                </a:xfrm>
              </p:grpSpPr>
              <p:cxnSp>
                <p:nvCxnSpPr>
                  <p:cNvPr id="342" name="Google Shape;342;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3" name="Google Shape;343;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4" name="Google Shape;344;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5" name="Google Shape;345;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6" name="Google Shape;346;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47" name="Google Shape;347;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48" name="Google Shape;348;p15"/>
              <p:cNvGrpSpPr/>
              <p:nvPr/>
            </p:nvGrpSpPr>
            <p:grpSpPr>
              <a:xfrm>
                <a:off x="-3605171" y="830871"/>
                <a:ext cx="139423" cy="109566"/>
                <a:chOff x="-2866744" y="518074"/>
                <a:chExt cx="168701" cy="132575"/>
              </a:xfrm>
            </p:grpSpPr>
            <p:grpSp>
              <p:nvGrpSpPr>
                <p:cNvPr id="349" name="Google Shape;349;p15"/>
                <p:cNvGrpSpPr/>
                <p:nvPr/>
              </p:nvGrpSpPr>
              <p:grpSpPr>
                <a:xfrm>
                  <a:off x="-2866744" y="518074"/>
                  <a:ext cx="168701" cy="132575"/>
                  <a:chOff x="-2866744" y="518074"/>
                  <a:chExt cx="168701" cy="132575"/>
                </a:xfrm>
              </p:grpSpPr>
              <p:cxnSp>
                <p:nvCxnSpPr>
                  <p:cNvPr id="350" name="Google Shape;350;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1" name="Google Shape;351;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2" name="Google Shape;352;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3" name="Google Shape;353;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4" name="Google Shape;354;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55" name="Google Shape;355;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356" name="Google Shape;356;p15"/>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357" name="Google Shape;357;p15"/>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358" name="Google Shape;358;p15"/>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359" name="Google Shape;359;p15"/>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360" name="Google Shape;360;p15"/>
              <p:cNvGrpSpPr/>
              <p:nvPr/>
            </p:nvGrpSpPr>
            <p:grpSpPr>
              <a:xfrm>
                <a:off x="-2916763" y="769168"/>
                <a:ext cx="268738" cy="248381"/>
                <a:chOff x="-2916763" y="769168"/>
                <a:chExt cx="268738" cy="248381"/>
              </a:xfrm>
            </p:grpSpPr>
            <p:sp>
              <p:nvSpPr>
                <p:cNvPr id="361" name="Google Shape;361;p15"/>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62" name="Google Shape;362;p15"/>
                <p:cNvGrpSpPr/>
                <p:nvPr/>
              </p:nvGrpSpPr>
              <p:grpSpPr>
                <a:xfrm>
                  <a:off x="-2866744" y="827071"/>
                  <a:ext cx="168701" cy="132575"/>
                  <a:chOff x="-2866744" y="827071"/>
                  <a:chExt cx="168701" cy="132575"/>
                </a:xfrm>
              </p:grpSpPr>
              <p:cxnSp>
                <p:nvCxnSpPr>
                  <p:cNvPr id="363" name="Google Shape;363;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4" name="Google Shape;364;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5" name="Google Shape;365;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6" name="Google Shape;366;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7" name="Google Shape;367;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68" name="Google Shape;368;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69" name="Google Shape;369;p15"/>
              <p:cNvGrpSpPr/>
              <p:nvPr/>
            </p:nvGrpSpPr>
            <p:grpSpPr>
              <a:xfrm>
                <a:off x="-2916763" y="460171"/>
                <a:ext cx="268738" cy="248381"/>
                <a:chOff x="-2916763" y="460171"/>
                <a:chExt cx="268738" cy="248381"/>
              </a:xfrm>
            </p:grpSpPr>
            <p:sp>
              <p:nvSpPr>
                <p:cNvPr id="370" name="Google Shape;370;p15"/>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71" name="Google Shape;371;p15"/>
                <p:cNvGrpSpPr/>
                <p:nvPr/>
              </p:nvGrpSpPr>
              <p:grpSpPr>
                <a:xfrm>
                  <a:off x="-2866744" y="518074"/>
                  <a:ext cx="168701" cy="132575"/>
                  <a:chOff x="-2866744" y="518074"/>
                  <a:chExt cx="168701" cy="132575"/>
                </a:xfrm>
              </p:grpSpPr>
              <p:cxnSp>
                <p:nvCxnSpPr>
                  <p:cNvPr id="372" name="Google Shape;372;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3" name="Google Shape;373;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4" name="Google Shape;374;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5" name="Google Shape;375;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6" name="Google Shape;376;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77" name="Google Shape;377;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78" name="Google Shape;378;p15"/>
          <p:cNvSpPr/>
          <p:nvPr/>
        </p:nvSpPr>
        <p:spPr>
          <a:xfrm>
            <a:off x="0" y="-425941"/>
            <a:ext cx="378693"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a:t>
            </a:r>
            <a:endParaRPr b="0" i="0" sz="1400" u="none" cap="none" strike="noStrike">
              <a:solidFill>
                <a:srgbClr val="000000"/>
              </a:solidFill>
              <a:latin typeface="Arial"/>
              <a:ea typeface="Arial"/>
              <a:cs typeface="Arial"/>
              <a:sym typeface="Arial"/>
            </a:endParaRPr>
          </a:p>
        </p:txBody>
      </p:sp>
      <p:sp>
        <p:nvSpPr>
          <p:cNvPr id="379" name="Google Shape;379;p15"/>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8"/>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8"/>
          <p:cNvGrpSpPr/>
          <p:nvPr/>
        </p:nvGrpSpPr>
        <p:grpSpPr>
          <a:xfrm>
            <a:off x="11094747" y="-305201"/>
            <a:ext cx="1097253" cy="161709"/>
            <a:chOff x="9466067" y="5686969"/>
            <a:chExt cx="2725933" cy="401738"/>
          </a:xfrm>
        </p:grpSpPr>
        <p:sp>
          <p:nvSpPr>
            <p:cNvPr id="15" name="Google Shape;15;p8"/>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8"/>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8"/>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8"/>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8"/>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8"/>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8"/>
          <p:cNvGrpSpPr/>
          <p:nvPr/>
        </p:nvGrpSpPr>
        <p:grpSpPr>
          <a:xfrm>
            <a:off x="11578446" y="6454140"/>
            <a:ext cx="407814" cy="199730"/>
            <a:chOff x="4594081" y="2529803"/>
            <a:chExt cx="3021755" cy="1479927"/>
          </a:xfrm>
        </p:grpSpPr>
        <p:sp>
          <p:nvSpPr>
            <p:cNvPr id="22" name="Google Shape;22;p8"/>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8"/>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8"/>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8"/>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8"/>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8"/>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8"/>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8"/>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8"/>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8"/>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8"/>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8"/>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8"/>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85" name="Google Shape;385;p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86" name="Google Shape;386;p5"/>
          <p:cNvPicPr preferRelativeResize="0"/>
          <p:nvPr/>
        </p:nvPicPr>
        <p:blipFill>
          <a:blip r:embed="rId3">
            <a:alphaModFix/>
          </a:blip>
          <a:stretch>
            <a:fillRect/>
          </a:stretch>
        </p:blipFill>
        <p:spPr>
          <a:xfrm>
            <a:off x="0" y="0"/>
            <a:ext cx="12192000" cy="68580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g20f850ad3b2_0_58"/>
          <p:cNvPicPr preferRelativeResize="0"/>
          <p:nvPr>
            <p:ph idx="2" type="pic"/>
          </p:nvPr>
        </p:nvPicPr>
        <p:blipFill rotWithShape="1">
          <a:blip r:embed="rId3">
            <a:alphaModFix/>
          </a:blip>
          <a:srcRect b="59" l="0" r="0" t="58"/>
          <a:stretch/>
        </p:blipFill>
        <p:spPr>
          <a:xfrm>
            <a:off x="-14158" y="0"/>
            <a:ext cx="12206157" cy="6858000"/>
          </a:xfrm>
          <a:prstGeom prst="rect">
            <a:avLst/>
          </a:prstGeom>
          <a:solidFill>
            <a:srgbClr val="F2F2F2"/>
          </a:solidFill>
          <a:ln>
            <a:noFill/>
          </a:ln>
        </p:spPr>
      </p:pic>
      <p:sp>
        <p:nvSpPr>
          <p:cNvPr id="459" name="Google Shape;459;g20f850ad3b2_0_5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60" name="Google Shape;460;g20f850ad3b2_0_5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
          <p:cNvSpPr txBox="1"/>
          <p:nvPr>
            <p:ph idx="1" type="body"/>
          </p:nvPr>
        </p:nvSpPr>
        <p:spPr>
          <a:xfrm>
            <a:off x="8295825" y="193775"/>
            <a:ext cx="3272400" cy="62832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spcBef>
                <a:spcPts val="0"/>
              </a:spcBef>
              <a:spcAft>
                <a:spcPts val="0"/>
              </a:spcAft>
              <a:buClr>
                <a:schemeClr val="dk1"/>
              </a:buClr>
              <a:buSzPts val="1100"/>
              <a:buFont typeface="Arial"/>
              <a:buNone/>
            </a:pPr>
            <a:r>
              <a:t/>
            </a:r>
            <a:endParaRPr sz="2400"/>
          </a:p>
          <a:p>
            <a:pPr indent="0" lvl="0" marL="0" rtl="0" algn="l">
              <a:spcBef>
                <a:spcPts val="0"/>
              </a:spcBef>
              <a:spcAft>
                <a:spcPts val="0"/>
              </a:spcAft>
              <a:buClr>
                <a:schemeClr val="dk1"/>
              </a:buClr>
              <a:buSzPts val="1100"/>
              <a:buFont typeface="Arial"/>
              <a:buNone/>
            </a:pPr>
            <a:r>
              <a:rPr lang="nl-NL" sz="2400"/>
              <a:t>In Moldavië, het armste land van Europa, staan zieke en kwetsbare ouderen er alleen voor. Er is geen zorgstelsel zoals in Nederland en vanwege de hoge werkloosheid werken kinderen veelal in het buitenland.  </a:t>
            </a:r>
            <a:endParaRPr sz="2400"/>
          </a:p>
        </p:txBody>
      </p:sp>
      <p:sp>
        <p:nvSpPr>
          <p:cNvPr id="392" name="Google Shape;392;p6"/>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93" name="Google Shape;393;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94" name="Google Shape;394;p6"/>
          <p:cNvPicPr preferRelativeResize="0"/>
          <p:nvPr/>
        </p:nvPicPr>
        <p:blipFill rotWithShape="1">
          <a:blip r:embed="rId3">
            <a:alphaModFix/>
          </a:blip>
          <a:srcRect b="0" l="0" r="13711" t="0"/>
          <a:stretch/>
        </p:blipFill>
        <p:spPr>
          <a:xfrm>
            <a:off x="523725" y="193775"/>
            <a:ext cx="7200476" cy="62833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
          <p:cNvSpPr txBox="1"/>
          <p:nvPr>
            <p:ph idx="1" type="body"/>
          </p:nvPr>
        </p:nvSpPr>
        <p:spPr>
          <a:xfrm>
            <a:off x="8628125" y="345625"/>
            <a:ext cx="2940000" cy="60297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90000"/>
              </a:lnSpc>
              <a:spcBef>
                <a:spcPts val="0"/>
              </a:spcBef>
              <a:spcAft>
                <a:spcPts val="0"/>
              </a:spcAft>
              <a:buClr>
                <a:schemeClr val="lt1"/>
              </a:buClr>
              <a:buSzPts val="1800"/>
              <a:buFont typeface="Arial"/>
              <a:buNone/>
            </a:pPr>
            <a:r>
              <a:rPr lang="nl-NL" sz="2400"/>
              <a:t>Met steun van Kerk in Actie biedt organisatie Home Care liefdevolle thuiszorg aan ouderen die niemand hebben om op terug te vallen. </a:t>
            </a:r>
            <a:endParaRPr sz="2400"/>
          </a:p>
        </p:txBody>
      </p:sp>
      <p:sp>
        <p:nvSpPr>
          <p:cNvPr id="400" name="Google Shape;400;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01" name="Google Shape;401;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02" name="Google Shape;402;p4"/>
          <p:cNvPicPr preferRelativeResize="0"/>
          <p:nvPr/>
        </p:nvPicPr>
        <p:blipFill rotWithShape="1">
          <a:blip r:embed="rId3">
            <a:alphaModFix/>
          </a:blip>
          <a:srcRect b="0" l="4776" r="4767" t="0"/>
          <a:stretch/>
        </p:blipFill>
        <p:spPr>
          <a:xfrm>
            <a:off x="290150" y="345625"/>
            <a:ext cx="8183086" cy="6029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0f850ad3b2_0_8"/>
          <p:cNvSpPr txBox="1"/>
          <p:nvPr>
            <p:ph idx="1" type="body"/>
          </p:nvPr>
        </p:nvSpPr>
        <p:spPr>
          <a:xfrm>
            <a:off x="615950" y="124175"/>
            <a:ext cx="3057300" cy="62370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90000"/>
              </a:lnSpc>
              <a:spcBef>
                <a:spcPts val="0"/>
              </a:spcBef>
              <a:spcAft>
                <a:spcPts val="0"/>
              </a:spcAft>
              <a:buClr>
                <a:schemeClr val="dk1"/>
              </a:buClr>
              <a:buSzPts val="1800"/>
              <a:buFont typeface="Arial"/>
              <a:buNone/>
            </a:pPr>
            <a:r>
              <a:rPr lang="nl-NL" sz="2400"/>
              <a:t>D</a:t>
            </a:r>
            <a:r>
              <a:rPr lang="nl-NL" sz="2400"/>
              <a:t>e medewerkers van Home Care bieden kwetsbare en zieke ouderen verpleegkundige hulp en zorgen voor medische </a:t>
            </a:r>
            <a:r>
              <a:rPr lang="nl-NL" sz="2400"/>
              <a:t>hulpmiddelen zoals krukken en rolstoelen.</a:t>
            </a:r>
            <a:endParaRPr sz="2400"/>
          </a:p>
          <a:p>
            <a:pPr indent="0" lvl="0" marL="0" rtl="0" algn="l">
              <a:lnSpc>
                <a:spcPct val="100000"/>
              </a:lnSpc>
              <a:spcBef>
                <a:spcPts val="0"/>
              </a:spcBef>
              <a:spcAft>
                <a:spcPts val="0"/>
              </a:spcAft>
              <a:buSzPts val="2600"/>
              <a:buFont typeface="Arial"/>
              <a:buNone/>
            </a:pPr>
            <a:r>
              <a:t/>
            </a:r>
            <a:endParaRPr sz="2400"/>
          </a:p>
        </p:txBody>
      </p:sp>
      <p:sp>
        <p:nvSpPr>
          <p:cNvPr id="408" name="Google Shape;408;g20f850ad3b2_0_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09" name="Google Shape;409;g20f850ad3b2_0_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0" name="Google Shape;410;g20f850ad3b2_0_8"/>
          <p:cNvPicPr preferRelativeResize="0"/>
          <p:nvPr/>
        </p:nvPicPr>
        <p:blipFill rotWithShape="1">
          <a:blip r:embed="rId3">
            <a:alphaModFix/>
          </a:blip>
          <a:srcRect b="0" l="3819" r="7363" t="0"/>
          <a:stretch/>
        </p:blipFill>
        <p:spPr>
          <a:xfrm>
            <a:off x="3894025" y="124175"/>
            <a:ext cx="8182702" cy="61404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0f850ad3b2_0_0"/>
          <p:cNvSpPr txBox="1"/>
          <p:nvPr>
            <p:ph idx="1" type="body"/>
          </p:nvPr>
        </p:nvSpPr>
        <p:spPr>
          <a:xfrm>
            <a:off x="615950" y="4951001"/>
            <a:ext cx="10952100" cy="12855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90000"/>
              </a:lnSpc>
              <a:spcBef>
                <a:spcPts val="0"/>
              </a:spcBef>
              <a:spcAft>
                <a:spcPts val="0"/>
              </a:spcAft>
              <a:buClr>
                <a:schemeClr val="dk1"/>
              </a:buClr>
              <a:buSzPts val="1800"/>
              <a:buFont typeface="Arial"/>
              <a:buNone/>
            </a:pPr>
            <a:r>
              <a:rPr lang="nl-NL" sz="2400"/>
              <a:t>Er is altijd tijd voor een persoonlijk praatje. Dat is erg belangrijk, omdat de thuiszorgmedewerker vaak de enige persoon is met wie ouderen regelmatig contact hebben.</a:t>
            </a:r>
            <a:endParaRPr sz="2400"/>
          </a:p>
        </p:txBody>
      </p:sp>
      <p:sp>
        <p:nvSpPr>
          <p:cNvPr id="416" name="Google Shape;416;g20f850ad3b2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7" name="Google Shape;417;g20f850ad3b2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8" name="Google Shape;418;g20f850ad3b2_0_0"/>
          <p:cNvPicPr preferRelativeResize="0"/>
          <p:nvPr>
            <p:ph idx="2" type="pic"/>
          </p:nvPr>
        </p:nvPicPr>
        <p:blipFill rotWithShape="1">
          <a:blip r:embed="rId3">
            <a:alphaModFix/>
          </a:blip>
          <a:srcRect b="0" l="2061" r="2051" t="0"/>
          <a:stretch/>
        </p:blipFill>
        <p:spPr>
          <a:xfrm>
            <a:off x="615949" y="609598"/>
            <a:ext cx="5386081" cy="3744000"/>
          </a:xfrm>
          <a:prstGeom prst="rect">
            <a:avLst/>
          </a:prstGeom>
          <a:solidFill>
            <a:srgbClr val="F2F2F2"/>
          </a:solidFill>
          <a:ln>
            <a:noFill/>
          </a:ln>
        </p:spPr>
      </p:pic>
      <p:pic>
        <p:nvPicPr>
          <p:cNvPr id="419" name="Google Shape;419;g20f850ad3b2_0_0"/>
          <p:cNvPicPr preferRelativeResize="0"/>
          <p:nvPr>
            <p:ph idx="3" type="pic"/>
          </p:nvPr>
        </p:nvPicPr>
        <p:blipFill rotWithShape="1">
          <a:blip r:embed="rId4">
            <a:alphaModFix/>
          </a:blip>
          <a:srcRect b="0" l="2061" r="2051" t="0"/>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g20f850ad3b2_0_37"/>
          <p:cNvPicPr preferRelativeResize="0"/>
          <p:nvPr>
            <p:ph idx="2" type="pic"/>
          </p:nvPr>
        </p:nvPicPr>
        <p:blipFill rotWithShape="1">
          <a:blip r:embed="rId3">
            <a:alphaModFix/>
          </a:blip>
          <a:srcRect b="11456" l="0" r="0" t="11448"/>
          <a:stretch/>
        </p:blipFill>
        <p:spPr>
          <a:xfrm>
            <a:off x="615950" y="609600"/>
            <a:ext cx="10952161" cy="5627687"/>
          </a:xfrm>
          <a:prstGeom prst="rect">
            <a:avLst/>
          </a:prstGeom>
          <a:solidFill>
            <a:srgbClr val="F2F2F2"/>
          </a:solidFill>
          <a:ln>
            <a:noFill/>
          </a:ln>
        </p:spPr>
      </p:pic>
      <p:sp>
        <p:nvSpPr>
          <p:cNvPr id="425" name="Google Shape;425;g20f850ad3b2_0_3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26" name="Google Shape;426;g20f850ad3b2_0_3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
        <p:nvSpPr>
          <p:cNvPr id="427" name="Google Shape;427;g20f850ad3b2_0_37"/>
          <p:cNvSpPr txBox="1"/>
          <p:nvPr>
            <p:ph idx="1" type="body"/>
          </p:nvPr>
        </p:nvSpPr>
        <p:spPr>
          <a:xfrm>
            <a:off x="968675" y="1056900"/>
            <a:ext cx="3272400" cy="47331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15000"/>
              </a:lnSpc>
              <a:spcBef>
                <a:spcPts val="0"/>
              </a:spcBef>
              <a:spcAft>
                <a:spcPts val="0"/>
              </a:spcAft>
              <a:buClr>
                <a:schemeClr val="dk1"/>
              </a:buClr>
              <a:buSzPts val="1100"/>
              <a:buFont typeface="Arial"/>
              <a:buNone/>
            </a:pPr>
            <a:r>
              <a:t/>
            </a:r>
            <a:endParaRPr sz="2200"/>
          </a:p>
          <a:p>
            <a:pPr indent="0" lvl="0" marL="0" rtl="0" algn="ctr">
              <a:lnSpc>
                <a:spcPct val="115000"/>
              </a:lnSpc>
              <a:spcBef>
                <a:spcPts val="0"/>
              </a:spcBef>
              <a:spcAft>
                <a:spcPts val="0"/>
              </a:spcAft>
              <a:buClr>
                <a:schemeClr val="dk1"/>
              </a:buClr>
              <a:buSzPts val="1100"/>
              <a:buFont typeface="Arial"/>
              <a:buNone/>
            </a:pPr>
            <a:r>
              <a:rPr lang="nl-NL" sz="2200"/>
              <a:t>“</a:t>
            </a:r>
            <a:r>
              <a:rPr lang="nl-NL" sz="2100"/>
              <a:t>Verpleegster Raisa brengt me eten en maakt mijn huis schoon. In de winter krijg ik hout voor de kachel. Ik ben zo dankbaar voor alles wat ze voor me doet”, vertel Toma Tecla (82). </a:t>
            </a:r>
            <a:r>
              <a:rPr lang="nl-NL" sz="2400"/>
              <a:t>  </a:t>
            </a:r>
            <a:endParaRPr sz="24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0f850ad3b2_0_29"/>
          <p:cNvSpPr txBox="1"/>
          <p:nvPr>
            <p:ph idx="1" type="body"/>
          </p:nvPr>
        </p:nvSpPr>
        <p:spPr>
          <a:xfrm>
            <a:off x="702725" y="5118296"/>
            <a:ext cx="10952100" cy="11190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90000"/>
              </a:lnSpc>
              <a:spcBef>
                <a:spcPts val="0"/>
              </a:spcBef>
              <a:spcAft>
                <a:spcPts val="0"/>
              </a:spcAft>
              <a:buSzPts val="1800"/>
              <a:buFont typeface="Arial"/>
              <a:buNone/>
            </a:pPr>
            <a:r>
              <a:rPr lang="nl-NL" sz="2400"/>
              <a:t>Zonder de thuishulp van Home Care kunnen veel ouderen niet meer alleen thuis wonen.</a:t>
            </a:r>
            <a:endParaRPr sz="2400"/>
          </a:p>
        </p:txBody>
      </p:sp>
      <p:sp>
        <p:nvSpPr>
          <p:cNvPr id="433" name="Google Shape;433;g20f850ad3b2_0_29"/>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34" name="Google Shape;434;g20f850ad3b2_0_29"/>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35" name="Google Shape;435;g20f850ad3b2_0_29"/>
          <p:cNvPicPr preferRelativeResize="0"/>
          <p:nvPr>
            <p:ph idx="2" type="pic"/>
          </p:nvPr>
        </p:nvPicPr>
        <p:blipFill rotWithShape="1">
          <a:blip r:embed="rId3">
            <a:alphaModFix/>
          </a:blip>
          <a:srcRect b="0" l="2061" r="2051" t="0"/>
          <a:stretch/>
        </p:blipFill>
        <p:spPr>
          <a:xfrm>
            <a:off x="113850" y="733775"/>
            <a:ext cx="5888174" cy="4093024"/>
          </a:xfrm>
          <a:prstGeom prst="rect">
            <a:avLst/>
          </a:prstGeom>
          <a:solidFill>
            <a:srgbClr val="F2F2F2"/>
          </a:solidFill>
          <a:ln>
            <a:noFill/>
          </a:ln>
        </p:spPr>
      </p:pic>
      <p:pic>
        <p:nvPicPr>
          <p:cNvPr id="436" name="Google Shape;436;g20f850ad3b2_0_29"/>
          <p:cNvPicPr preferRelativeResize="0"/>
          <p:nvPr>
            <p:ph idx="3" type="pic"/>
          </p:nvPr>
        </p:nvPicPr>
        <p:blipFill rotWithShape="1">
          <a:blip r:embed="rId4">
            <a:alphaModFix/>
          </a:blip>
          <a:srcRect b="0" l="2061" r="2051" t="0"/>
          <a:stretch/>
        </p:blipFill>
        <p:spPr>
          <a:xfrm>
            <a:off x="6085424" y="733775"/>
            <a:ext cx="5888174" cy="4093024"/>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0f850ad3b2_0_44"/>
          <p:cNvSpPr txBox="1"/>
          <p:nvPr>
            <p:ph idx="1" type="body"/>
          </p:nvPr>
        </p:nvSpPr>
        <p:spPr>
          <a:xfrm>
            <a:off x="615950" y="4785423"/>
            <a:ext cx="10952100" cy="14511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90000"/>
              </a:lnSpc>
              <a:spcBef>
                <a:spcPts val="0"/>
              </a:spcBef>
              <a:spcAft>
                <a:spcPts val="0"/>
              </a:spcAft>
              <a:buSzPts val="1800"/>
              <a:buFont typeface="Arial"/>
              <a:buNone/>
            </a:pPr>
            <a:r>
              <a:rPr lang="nl-NL" sz="2400"/>
              <a:t>In het opvangcentrum van Home Care in het plaatsje Ștefan Vodă wordt hulp geboden aan ouderen uit </a:t>
            </a:r>
            <a:r>
              <a:rPr lang="nl-NL" sz="2400"/>
              <a:t>Moldavië</a:t>
            </a:r>
            <a:r>
              <a:rPr lang="nl-NL" sz="2400"/>
              <a:t> en aan vluchtelingen uit Oekraïne.</a:t>
            </a:r>
            <a:r>
              <a:rPr lang="nl-NL" sz="2400"/>
              <a:t> </a:t>
            </a:r>
            <a:endParaRPr sz="2400"/>
          </a:p>
        </p:txBody>
      </p:sp>
      <p:sp>
        <p:nvSpPr>
          <p:cNvPr id="442" name="Google Shape;442;g20f850ad3b2_0_44"/>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43" name="Google Shape;443;g20f850ad3b2_0_44"/>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44" name="Google Shape;444;g20f850ad3b2_0_44"/>
          <p:cNvPicPr preferRelativeResize="0"/>
          <p:nvPr>
            <p:ph idx="2" type="pic"/>
          </p:nvPr>
        </p:nvPicPr>
        <p:blipFill rotWithShape="1">
          <a:blip r:embed="rId3">
            <a:alphaModFix/>
          </a:blip>
          <a:srcRect b="0" l="2061" r="2051" t="0"/>
          <a:stretch/>
        </p:blipFill>
        <p:spPr>
          <a:xfrm>
            <a:off x="615949" y="609598"/>
            <a:ext cx="5386081" cy="3744000"/>
          </a:xfrm>
          <a:prstGeom prst="rect">
            <a:avLst/>
          </a:prstGeom>
          <a:solidFill>
            <a:srgbClr val="F2F2F2"/>
          </a:solidFill>
          <a:ln>
            <a:noFill/>
          </a:ln>
        </p:spPr>
      </p:pic>
      <p:pic>
        <p:nvPicPr>
          <p:cNvPr id="445" name="Google Shape;445;g20f850ad3b2_0_44"/>
          <p:cNvPicPr preferRelativeResize="0"/>
          <p:nvPr>
            <p:ph idx="3" type="pic"/>
          </p:nvPr>
        </p:nvPicPr>
        <p:blipFill rotWithShape="1">
          <a:blip r:embed="rId4">
            <a:alphaModFix/>
          </a:blip>
          <a:srcRect b="0" l="2061" r="2051" t="0"/>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
          <p:cNvSpPr txBox="1"/>
          <p:nvPr>
            <p:ph idx="1" type="body"/>
          </p:nvPr>
        </p:nvSpPr>
        <p:spPr>
          <a:xfrm>
            <a:off x="7647300" y="212500"/>
            <a:ext cx="4070700" cy="6123600"/>
          </a:xfrm>
          <a:prstGeom prst="rect">
            <a:avLst/>
          </a:prstGeom>
          <a:solidFill>
            <a:schemeClr val="accent1"/>
          </a:solidFill>
          <a:ln>
            <a:noFill/>
          </a:ln>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t/>
            </a:r>
            <a:endParaRPr sz="1350">
              <a:solidFill>
                <a:schemeClr val="dk1"/>
              </a:solidFill>
              <a:highlight>
                <a:srgbClr val="FFFFFF"/>
              </a:highlight>
              <a:latin typeface="Roboto"/>
              <a:ea typeface="Roboto"/>
              <a:cs typeface="Roboto"/>
              <a:sym typeface="Roboto"/>
            </a:endParaRPr>
          </a:p>
          <a:p>
            <a:pPr indent="0" lvl="0" marL="0" rtl="0" algn="ctr">
              <a:lnSpc>
                <a:spcPct val="90000"/>
              </a:lnSpc>
              <a:spcBef>
                <a:spcPts val="0"/>
              </a:spcBef>
              <a:spcAft>
                <a:spcPts val="0"/>
              </a:spcAft>
              <a:buClr>
                <a:schemeClr val="lt1"/>
              </a:buClr>
              <a:buSzPts val="1800"/>
              <a:buFont typeface="Arial"/>
              <a:buNone/>
            </a:pPr>
            <a:r>
              <a:rPr lang="nl-NL" sz="2400"/>
              <a:t> “Ik doe dit werk omdat ik graag wil dat ouderen in Moldavië een beter leven krijgen. Niemand anders </a:t>
            </a:r>
            <a:endParaRPr sz="2400"/>
          </a:p>
          <a:p>
            <a:pPr indent="0" lvl="0" marL="0" rtl="0" algn="ctr">
              <a:lnSpc>
                <a:spcPct val="90000"/>
              </a:lnSpc>
              <a:spcBef>
                <a:spcPts val="0"/>
              </a:spcBef>
              <a:spcAft>
                <a:spcPts val="0"/>
              </a:spcAft>
              <a:buClr>
                <a:schemeClr val="lt1"/>
              </a:buClr>
              <a:buSzPts val="1800"/>
              <a:buFont typeface="Arial"/>
              <a:buNone/>
            </a:pPr>
            <a:r>
              <a:rPr lang="nl-NL" sz="2400"/>
              <a:t>kijkt naar deze eenzame mensen om. Ze zeggen </a:t>
            </a:r>
            <a:endParaRPr sz="2400"/>
          </a:p>
          <a:p>
            <a:pPr indent="0" lvl="0" marL="0" rtl="0" algn="ctr">
              <a:lnSpc>
                <a:spcPct val="90000"/>
              </a:lnSpc>
              <a:spcBef>
                <a:spcPts val="0"/>
              </a:spcBef>
              <a:spcAft>
                <a:spcPts val="0"/>
              </a:spcAft>
              <a:buClr>
                <a:schemeClr val="lt1"/>
              </a:buClr>
              <a:buSzPts val="1800"/>
              <a:buFont typeface="Arial"/>
              <a:buNone/>
            </a:pPr>
            <a:r>
              <a:rPr lang="nl-NL" sz="2400"/>
              <a:t>dat wij het enige lichtpuntje </a:t>
            </a:r>
            <a:endParaRPr sz="2400"/>
          </a:p>
          <a:p>
            <a:pPr indent="0" lvl="0" marL="0" rtl="0" algn="ctr">
              <a:lnSpc>
                <a:spcPct val="90000"/>
              </a:lnSpc>
              <a:spcBef>
                <a:spcPts val="0"/>
              </a:spcBef>
              <a:spcAft>
                <a:spcPts val="0"/>
              </a:spcAft>
              <a:buClr>
                <a:schemeClr val="lt1"/>
              </a:buClr>
              <a:buSzPts val="1800"/>
              <a:buFont typeface="Arial"/>
              <a:buNone/>
            </a:pPr>
            <a:r>
              <a:rPr lang="nl-NL" sz="2400"/>
              <a:t>in hun leven zijn. ”</a:t>
            </a:r>
            <a:endParaRPr sz="2400"/>
          </a:p>
          <a:p>
            <a:pPr indent="0" lvl="0" marL="0" rtl="0" algn="ctr">
              <a:lnSpc>
                <a:spcPct val="90000"/>
              </a:lnSpc>
              <a:spcBef>
                <a:spcPts val="0"/>
              </a:spcBef>
              <a:spcAft>
                <a:spcPts val="0"/>
              </a:spcAft>
              <a:buClr>
                <a:schemeClr val="lt1"/>
              </a:buClr>
              <a:buSzPts val="1800"/>
              <a:buFont typeface="Arial"/>
              <a:buNone/>
            </a:pPr>
            <a:r>
              <a:t/>
            </a:r>
            <a:endParaRPr sz="2400"/>
          </a:p>
          <a:p>
            <a:pPr indent="0" lvl="0" marL="457200" rtl="0" algn="l">
              <a:lnSpc>
                <a:spcPct val="115000"/>
              </a:lnSpc>
              <a:spcBef>
                <a:spcPts val="0"/>
              </a:spcBef>
              <a:spcAft>
                <a:spcPts val="0"/>
              </a:spcAft>
              <a:buNone/>
            </a:pPr>
            <a:r>
              <a:rPr i="1" lang="nl-NL" sz="2100"/>
              <a:t>Raisa Harabagiu (55), verpleegster bij Home Care</a:t>
            </a:r>
            <a:endParaRPr i="1" sz="2100"/>
          </a:p>
          <a:p>
            <a:pPr indent="-381000" lvl="0" marL="457200" rtl="0" algn="ctr">
              <a:lnSpc>
                <a:spcPct val="90000"/>
              </a:lnSpc>
              <a:spcBef>
                <a:spcPts val="0"/>
              </a:spcBef>
              <a:spcAft>
                <a:spcPts val="0"/>
              </a:spcAft>
              <a:buSzPts val="2400"/>
              <a:buChar char="-"/>
            </a:pPr>
            <a:r>
              <a:t/>
            </a:r>
            <a:endParaRPr sz="2400"/>
          </a:p>
        </p:txBody>
      </p:sp>
      <p:pic>
        <p:nvPicPr>
          <p:cNvPr id="451" name="Google Shape;451;p3"/>
          <p:cNvPicPr preferRelativeResize="0"/>
          <p:nvPr/>
        </p:nvPicPr>
        <p:blipFill rotWithShape="1">
          <a:blip r:embed="rId3">
            <a:alphaModFix/>
          </a:blip>
          <a:srcRect b="0" l="13830" r="11206" t="0"/>
          <a:stretch/>
        </p:blipFill>
        <p:spPr>
          <a:xfrm>
            <a:off x="292550" y="152400"/>
            <a:ext cx="6954598" cy="6183549"/>
          </a:xfrm>
          <a:prstGeom prst="rect">
            <a:avLst/>
          </a:prstGeom>
          <a:noFill/>
          <a:ln>
            <a:noFill/>
          </a:ln>
        </p:spPr>
      </p:pic>
      <p:sp>
        <p:nvSpPr>
          <p:cNvPr id="452" name="Google Shape;452;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53" name="Google Shape;453;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